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66"/>
    <p:restoredTop sz="94688"/>
  </p:normalViewPr>
  <p:slideViewPr>
    <p:cSldViewPr snapToGrid="0" snapToObjects="1">
      <p:cViewPr>
        <p:scale>
          <a:sx n="165" d="100"/>
          <a:sy n="165" d="100"/>
        </p:scale>
        <p:origin x="2504" y="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B929-633D-0D48-82E9-D56958A2EFCE}" type="datetimeFigureOut">
              <a:rPr lang="en-US" smtClean="0"/>
              <a:t>2/5/18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5B28-BC09-2248-9E75-06465A00D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22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B929-633D-0D48-82E9-D56958A2EFCE}" type="datetimeFigureOut">
              <a:rPr lang="en-US" smtClean="0"/>
              <a:t>2/5/18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5B28-BC09-2248-9E75-06465A00D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06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B929-633D-0D48-82E9-D56958A2EFCE}" type="datetimeFigureOut">
              <a:rPr lang="en-US" smtClean="0"/>
              <a:t>2/5/18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5B28-BC09-2248-9E75-06465A00D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05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B929-633D-0D48-82E9-D56958A2EFCE}" type="datetimeFigureOut">
              <a:rPr lang="en-US" smtClean="0"/>
              <a:t>2/5/18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5B28-BC09-2248-9E75-06465A00D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17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B929-633D-0D48-82E9-D56958A2EFCE}" type="datetimeFigureOut">
              <a:rPr lang="en-US" smtClean="0"/>
              <a:t>2/5/18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5B28-BC09-2248-9E75-06465A00D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01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B929-633D-0D48-82E9-D56958A2EFCE}" type="datetimeFigureOut">
              <a:rPr lang="en-US" smtClean="0"/>
              <a:t>2/5/18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5B28-BC09-2248-9E75-06465A00D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31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B929-633D-0D48-82E9-D56958A2EFCE}" type="datetimeFigureOut">
              <a:rPr lang="en-US" smtClean="0"/>
              <a:t>2/5/18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5B28-BC09-2248-9E75-06465A00D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6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B929-633D-0D48-82E9-D56958A2EFCE}" type="datetimeFigureOut">
              <a:rPr lang="en-US" smtClean="0"/>
              <a:t>2/5/18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5B28-BC09-2248-9E75-06465A00D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85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B929-633D-0D48-82E9-D56958A2EFCE}" type="datetimeFigureOut">
              <a:rPr lang="en-US" smtClean="0"/>
              <a:t>2/5/18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5B28-BC09-2248-9E75-06465A00D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0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B929-633D-0D48-82E9-D56958A2EFCE}" type="datetimeFigureOut">
              <a:rPr lang="en-US" smtClean="0"/>
              <a:t>2/5/18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5B28-BC09-2248-9E75-06465A00D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84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B929-633D-0D48-82E9-D56958A2EFCE}" type="datetimeFigureOut">
              <a:rPr lang="en-US" smtClean="0"/>
              <a:t>2/5/18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5B28-BC09-2248-9E75-06465A00D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71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FB929-633D-0D48-82E9-D56958A2EFCE}" type="datetimeFigureOut">
              <a:rPr lang="en-US" smtClean="0"/>
              <a:t>2/5/18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5B28-BC09-2248-9E75-06465A00D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0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BEFC6A-A1B1-8D4B-A570-A5E9FBCD0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1" y="0"/>
            <a:ext cx="9070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95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C92F2F-9B52-F049-ABC7-BAEA8862A2EE}"/>
              </a:ext>
            </a:extLst>
          </p:cNvPr>
          <p:cNvSpPr txBox="1"/>
          <p:nvPr/>
        </p:nvSpPr>
        <p:spPr>
          <a:xfrm>
            <a:off x="662730" y="5838738"/>
            <a:ext cx="7902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 see photos of the following artists’ workspaces, check out the book</a:t>
            </a:r>
          </a:p>
          <a:p>
            <a:pPr algn="ctr"/>
            <a:r>
              <a:rPr lang="en-US" i="1" dirty="0"/>
              <a:t> Artist Spaces: New Orleans </a:t>
            </a:r>
            <a:r>
              <a:rPr lang="en-US" dirty="0"/>
              <a:t>by Tina Freeman.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E15CA-0D93-A04B-B82B-B167D440F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68" y="494950"/>
            <a:ext cx="6256754" cy="486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74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2B275F-E83D-494E-A4D5-01F27A103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5" y="188177"/>
            <a:ext cx="7747398" cy="6166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215878-C51E-3841-B426-2A1FE3D862C1}"/>
              </a:ext>
            </a:extLst>
          </p:cNvPr>
          <p:cNvSpPr txBox="1"/>
          <p:nvPr/>
        </p:nvSpPr>
        <p:spPr>
          <a:xfrm>
            <a:off x="621097" y="6435201"/>
            <a:ext cx="72207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Amy Weiskopf. </a:t>
            </a:r>
            <a:r>
              <a:rPr lang="en-US" sz="1350" i="1" dirty="0"/>
              <a:t>Still Life with Cabbage and Shell,</a:t>
            </a:r>
            <a:r>
              <a:rPr lang="en-US" sz="1350" dirty="0"/>
              <a:t>2014. Oil on canvas</a:t>
            </a:r>
          </a:p>
        </p:txBody>
      </p:sp>
    </p:spTree>
    <p:extLst>
      <p:ext uri="{BB962C8B-B14F-4D97-AF65-F5344CB8AC3E}">
        <p14:creationId xmlns:p14="http://schemas.microsoft.com/office/powerpoint/2010/main" val="2560337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F4FC2-CE3E-054B-AA03-E77F93C2E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15" y="331871"/>
            <a:ext cx="8692949" cy="5798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9E8B2F-BAAA-0949-82DC-0B8A8E4579E9}"/>
              </a:ext>
            </a:extLst>
          </p:cNvPr>
          <p:cNvSpPr txBox="1"/>
          <p:nvPr/>
        </p:nvSpPr>
        <p:spPr>
          <a:xfrm>
            <a:off x="225525" y="6280919"/>
            <a:ext cx="869294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Lin Emery. </a:t>
            </a:r>
            <a:r>
              <a:rPr lang="en-US" sz="1350" i="1" dirty="0"/>
              <a:t>Anole,</a:t>
            </a:r>
            <a:r>
              <a:rPr lang="en-US" sz="1350" dirty="0"/>
              <a:t>2016. Polished aluminum.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481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819D7E-C106-C34F-AA8C-BB78B83F8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697" y="301944"/>
            <a:ext cx="4374219" cy="59532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B9BFD3-CE98-7D4F-9DD6-92C8B6F23D64}"/>
              </a:ext>
            </a:extLst>
          </p:cNvPr>
          <p:cNvSpPr txBox="1"/>
          <p:nvPr/>
        </p:nvSpPr>
        <p:spPr>
          <a:xfrm>
            <a:off x="2295030" y="6358855"/>
            <a:ext cx="635046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Willie Birch. </a:t>
            </a:r>
            <a:r>
              <a:rPr lang="en-US" sz="1350" i="1" dirty="0"/>
              <a:t>Connected,</a:t>
            </a:r>
            <a:r>
              <a:rPr lang="en-US" sz="1350" dirty="0"/>
              <a:t>2013. Charcoal and acrylic on paper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862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0DC86F-6586-7649-A43C-9CB90B51B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30" y="314841"/>
            <a:ext cx="8285716" cy="58331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2AC14F-5019-1F43-98B5-B8FBFBDC41C5}"/>
              </a:ext>
            </a:extLst>
          </p:cNvPr>
          <p:cNvSpPr txBox="1"/>
          <p:nvPr/>
        </p:nvSpPr>
        <p:spPr>
          <a:xfrm>
            <a:off x="365346" y="6280919"/>
            <a:ext cx="825795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Keith Duncan. </a:t>
            </a:r>
            <a:r>
              <a:rPr lang="en-US" sz="1350" i="1" dirty="0"/>
              <a:t>King of New Orleans,</a:t>
            </a:r>
            <a:r>
              <a:rPr lang="en-US" sz="1350" dirty="0"/>
              <a:t>2013. Acrylic on fabric.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478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EA9094-EADA-D84C-A3DC-475DC6470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68" y="185620"/>
            <a:ext cx="4782864" cy="5781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6BC78B-49CB-7949-8779-E5E42AB5DD67}"/>
              </a:ext>
            </a:extLst>
          </p:cNvPr>
          <p:cNvSpPr txBox="1"/>
          <p:nvPr/>
        </p:nvSpPr>
        <p:spPr>
          <a:xfrm>
            <a:off x="2110827" y="6091497"/>
            <a:ext cx="48526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Elizabeth Shannon. </a:t>
            </a:r>
            <a:r>
              <a:rPr lang="en-US" sz="1350" i="1" dirty="0"/>
              <a:t>Oyster Crusher, Berwick Bay, </a:t>
            </a:r>
            <a:r>
              <a:rPr lang="en-US" sz="1350" dirty="0"/>
              <a:t>2010. Wood base, moss, oyster shells, wood mallet.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847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CCFFBE-FD99-6F41-9409-E6514CDDA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531" y="271221"/>
            <a:ext cx="4238937" cy="57534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5EC0A-E14D-9C4F-9630-CCEEF66C8A30}"/>
              </a:ext>
            </a:extLst>
          </p:cNvPr>
          <p:cNvSpPr txBox="1"/>
          <p:nvPr/>
        </p:nvSpPr>
        <p:spPr>
          <a:xfrm>
            <a:off x="2456481" y="6199322"/>
            <a:ext cx="42077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Nicole </a:t>
            </a:r>
            <a:r>
              <a:rPr lang="en-US" sz="1350" b="1" dirty="0" err="1"/>
              <a:t>Charbonnet</a:t>
            </a:r>
            <a:r>
              <a:rPr lang="en-US" sz="1350" b="1" dirty="0"/>
              <a:t>. </a:t>
            </a:r>
            <a:r>
              <a:rPr lang="en-US" sz="1350" i="1" dirty="0"/>
              <a:t>Thirst,</a:t>
            </a:r>
            <a:r>
              <a:rPr lang="en-US" sz="1350" dirty="0"/>
              <a:t>1999. Mixed media on board; collaged paper, oil, gesso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288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115</Words>
  <Application>Microsoft Macintosh PowerPoint</Application>
  <PresentationFormat>On-screen Show (4:3)</PresentationFormat>
  <Paragraphs>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</cp:revision>
  <dcterms:created xsi:type="dcterms:W3CDTF">2018-02-05T21:02:47Z</dcterms:created>
  <dcterms:modified xsi:type="dcterms:W3CDTF">2018-02-05T21:30:49Z</dcterms:modified>
</cp:coreProperties>
</file>